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81" r:id="rId6"/>
    <p:sldId id="280" r:id="rId7"/>
    <p:sldId id="282" r:id="rId8"/>
    <p:sldId id="279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9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882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141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615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238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044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40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192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883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460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37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2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3082-AD2A-4E34-91DF-132F933F6289}" type="datetimeFigureOut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210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lavanov.com/teaching/ds1819&#1080;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py.org/" TargetMode="External"/><Relationship Id="rId2" Type="http://schemas.openxmlformats.org/officeDocument/2006/relationships/hyperlink" Target="http://pandas.pydat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aconda.org/" TargetMode="External"/><Relationship Id="rId5" Type="http://schemas.openxmlformats.org/officeDocument/2006/relationships/hyperlink" Target="http://matplotlib.org/" TargetMode="External"/><Relationship Id="rId4" Type="http://schemas.openxmlformats.org/officeDocument/2006/relationships/hyperlink" Target="http://scikit-learn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Intro to Data Science</a:t>
            </a:r>
            <a:endParaRPr lang="he-I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en-US" dirty="0"/>
              <a:t>Recitation #1</a:t>
            </a:r>
          </a:p>
          <a:p>
            <a:pPr rtl="0"/>
            <a:endParaRPr lang="en-US" dirty="0"/>
          </a:p>
          <a:p>
            <a:pPr rtl="0"/>
            <a:r>
              <a:rPr lang="en-US" sz="2000" dirty="0"/>
              <a:t>Tel Aviv University 2018</a:t>
            </a:r>
            <a:r>
              <a:rPr lang="ru-RU" sz="2000" dirty="0"/>
              <a:t>/2019</a:t>
            </a:r>
            <a:endParaRPr lang="en-US" sz="2000" dirty="0"/>
          </a:p>
          <a:p>
            <a:pPr rtl="0"/>
            <a:r>
              <a:rPr lang="en-US" sz="2000" dirty="0" err="1"/>
              <a:t>Slava</a:t>
            </a:r>
            <a:r>
              <a:rPr lang="en-US" sz="2000" dirty="0"/>
              <a:t> </a:t>
            </a:r>
            <a:r>
              <a:rPr lang="en-US" sz="2000" dirty="0" err="1"/>
              <a:t>Novgorodov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66301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Administrative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Office Hours: Tuesdays (schedule in advance)</a:t>
            </a:r>
          </a:p>
          <a:p>
            <a:pPr algn="l" rtl="0"/>
            <a:r>
              <a:rPr lang="en-US" dirty="0"/>
              <a:t>Course website: </a:t>
            </a:r>
            <a:r>
              <a:rPr lang="en-US" dirty="0">
                <a:hlinkClick r:id="rId2"/>
              </a:rPr>
              <a:t>http://slavanov.com/teaching/ds1</a:t>
            </a:r>
            <a:r>
              <a:rPr lang="ru-RU" dirty="0">
                <a:hlinkClick r:id="rId2"/>
              </a:rPr>
              <a:t>819</a:t>
            </a:r>
            <a:r>
              <a:rPr lang="en-US" dirty="0">
                <a:hlinkClick r:id="rId2"/>
              </a:rPr>
              <a:t>b/</a:t>
            </a:r>
            <a:endParaRPr lang="en-US" dirty="0"/>
          </a:p>
          <a:p>
            <a:pPr algn="l" rtl="0"/>
            <a:r>
              <a:rPr lang="en-US" dirty="0" err="1"/>
              <a:t>Homeworks</a:t>
            </a:r>
            <a:r>
              <a:rPr lang="en-US" dirty="0"/>
              <a:t>: 3 (see schedule on course site) </a:t>
            </a:r>
          </a:p>
          <a:p>
            <a:pPr algn="l" rtl="0"/>
            <a:r>
              <a:rPr lang="en-US" dirty="0"/>
              <a:t>Mostly programming tasks (Python </a:t>
            </a:r>
            <a:r>
              <a:rPr lang="ru-RU" dirty="0"/>
              <a:t>2</a:t>
            </a:r>
            <a:r>
              <a:rPr lang="en-US" dirty="0"/>
              <a:t>.7)</a:t>
            </a:r>
          </a:p>
          <a:p>
            <a:pPr algn="l" rtl="0"/>
            <a:r>
              <a:rPr lang="en-US" dirty="0"/>
              <a:t>Submission in pairs (Moodle)</a:t>
            </a:r>
          </a:p>
          <a:p>
            <a:pPr algn="l" rtl="0"/>
            <a:r>
              <a:rPr lang="en-US" dirty="0"/>
              <a:t>Final grade: 70% exam, 30% exercises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5925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Today’s lesson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/>
              <a:t>Introduction to Data Science:</a:t>
            </a:r>
          </a:p>
          <a:p>
            <a:pPr algn="l" rtl="0"/>
            <a:endParaRPr lang="en-US" sz="4000" dirty="0"/>
          </a:p>
          <a:p>
            <a:pPr lvl="1" algn="l" rtl="0"/>
            <a:r>
              <a:rPr lang="en-US" sz="3600" dirty="0"/>
              <a:t> Hands-on Data Science with Python</a:t>
            </a:r>
          </a:p>
          <a:p>
            <a:pPr lvl="2" algn="l" rtl="0"/>
            <a:r>
              <a:rPr lang="en-US" sz="3200" dirty="0"/>
              <a:t> Data Understanding</a:t>
            </a:r>
          </a:p>
          <a:p>
            <a:pPr lvl="2" algn="l" rtl="0"/>
            <a:r>
              <a:rPr lang="en-US" sz="3200" dirty="0"/>
              <a:t> Querying data</a:t>
            </a:r>
          </a:p>
          <a:p>
            <a:pPr lvl="2" algn="l" rtl="0"/>
            <a:r>
              <a:rPr lang="en-US" sz="3200" dirty="0"/>
              <a:t> Dealing with missing data</a:t>
            </a:r>
          </a:p>
          <a:p>
            <a:pPr lvl="2" algn="l" rtl="0"/>
            <a:r>
              <a:rPr lang="en-US" sz="3200" dirty="0"/>
              <a:t> Visualization of data</a:t>
            </a:r>
          </a:p>
        </p:txBody>
      </p:sp>
    </p:spTree>
    <p:extLst>
      <p:ext uri="{BB962C8B-B14F-4D97-AF65-F5344CB8AC3E}">
        <p14:creationId xmlns:p14="http://schemas.microsoft.com/office/powerpoint/2010/main" val="319799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Data Science   with 			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80098"/>
            <a:ext cx="7416824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Python version</a:t>
            </a:r>
            <a:r>
              <a:rPr lang="en-US" sz="2800"/>
              <a:t>: 2.7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Libraries:</a:t>
            </a:r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2800" dirty="0"/>
              <a:t>Pandas</a:t>
            </a:r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2800" dirty="0" err="1"/>
              <a:t>NumPy</a:t>
            </a:r>
            <a:endParaRPr lang="en-US" sz="2800" dirty="0"/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2800" dirty="0" err="1"/>
              <a:t>scikit</a:t>
            </a:r>
            <a:r>
              <a:rPr lang="en-US" sz="2800" dirty="0"/>
              <a:t>-learn</a:t>
            </a:r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2800" dirty="0" err="1"/>
              <a:t>matplotlib</a:t>
            </a:r>
            <a:endParaRPr lang="en-US" sz="2800" dirty="0"/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2800" dirty="0"/>
              <a:t>…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Both working in </a:t>
            </a:r>
            <a:r>
              <a:rPr lang="en-US" sz="2800" dirty="0" err="1"/>
              <a:t>jupyter</a:t>
            </a:r>
            <a:r>
              <a:rPr lang="en-US" sz="2800" dirty="0"/>
              <a:t> or in IDE are fine!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Anaconda package is recommended!</a:t>
            </a:r>
            <a:endParaRPr lang="he-IL" sz="2800" dirty="0"/>
          </a:p>
        </p:txBody>
      </p:sp>
      <p:pic>
        <p:nvPicPr>
          <p:cNvPr id="1028" name="Picture 4" descr="https://www.python.org/static/community_logos/python-logo-master-v3-T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7308"/>
            <a:ext cx="3168352" cy="107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cipy-lectures.org/_images/scikit-learn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913" y="2883502"/>
            <a:ext cx="2335535" cy="83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47368" y="5599657"/>
            <a:ext cx="1901096" cy="997695"/>
          </a:xfrm>
          <a:prstGeom prst="rect">
            <a:avLst/>
          </a:prstGeom>
        </p:spPr>
      </p:pic>
      <p:pic>
        <p:nvPicPr>
          <p:cNvPr id="1034" name="Picture 10" descr="https://qph.ec.quoracdn.net/main-thumb-t-7371-200-qsoyDNWlEgknuzGiCxJ43SKOcx3NSZOk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134" y="2405975"/>
            <a:ext cx="1353269" cy="135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Картинки по запросу pandas pyth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15" y="2115160"/>
            <a:ext cx="3448449" cy="71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7502" y="3829646"/>
            <a:ext cx="21050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0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Recitation structure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/>
              <a:t>Usage of relevant part of the library – demonstration using simple examples</a:t>
            </a:r>
          </a:p>
          <a:p>
            <a:pPr algn="l" rtl="0"/>
            <a:endParaRPr lang="en-US" sz="3600" dirty="0"/>
          </a:p>
          <a:p>
            <a:pPr algn="l" rtl="0"/>
            <a:r>
              <a:rPr lang="en-US" sz="3600" dirty="0"/>
              <a:t>Hands-on solution of real-world problems</a:t>
            </a:r>
          </a:p>
        </p:txBody>
      </p:sp>
    </p:spTree>
    <p:extLst>
      <p:ext uri="{BB962C8B-B14F-4D97-AF65-F5344CB8AC3E}">
        <p14:creationId xmlns:p14="http://schemas.microsoft.com/office/powerpoint/2010/main" val="5290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pPr rtl="0"/>
            <a:r>
              <a:rPr lang="en-US" dirty="0"/>
              <a:t>Let’s code!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80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References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80098"/>
            <a:ext cx="7416824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2"/>
              </a:rPr>
              <a:t>http://pandas.pydata.org/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3"/>
              </a:rPr>
              <a:t>http://www.numpy.org/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4"/>
              </a:rPr>
              <a:t>http://scikit-learn.org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5"/>
              </a:rPr>
              <a:t>http://matplotlib.org/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b="1" dirty="0">
                <a:hlinkClick r:id="rId6"/>
              </a:rPr>
              <a:t>https://anaconda.org/</a:t>
            </a:r>
            <a:endParaRPr lang="en-US" sz="2800" b="1" dirty="0"/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b="1" dirty="0"/>
          </a:p>
          <a:p>
            <a:pPr marL="457200" indent="-457200" algn="l" rtl="0">
              <a:buFont typeface="Arial" pitchFamily="34" charset="0"/>
              <a:buChar char="•"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90169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8000" b="1" dirty="0"/>
              <a:t>Questions?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004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6836</TotalTime>
  <Words>188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Intro to Data Science</vt:lpstr>
      <vt:lpstr>Administrative</vt:lpstr>
      <vt:lpstr>Today’s lesson</vt:lpstr>
      <vt:lpstr>Data Science   with    </vt:lpstr>
      <vt:lpstr>Recitation structure</vt:lpstr>
      <vt:lpstr>Let’s code!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Data Management</dc:title>
  <dc:creator>SlavaNov</dc:creator>
  <cp:lastModifiedBy>Novgorodov, Slava</cp:lastModifiedBy>
  <cp:revision>71</cp:revision>
  <dcterms:created xsi:type="dcterms:W3CDTF">2015-01-28T08:22:05Z</dcterms:created>
  <dcterms:modified xsi:type="dcterms:W3CDTF">2019-03-13T06:47:58Z</dcterms:modified>
</cp:coreProperties>
</file>