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83" r:id="rId4"/>
    <p:sldId id="284" r:id="rId5"/>
    <p:sldId id="280" r:id="rId6"/>
    <p:sldId id="282" r:id="rId7"/>
    <p:sldId id="279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conda.org/" TargetMode="External"/><Relationship Id="rId5" Type="http://schemas.openxmlformats.org/officeDocument/2006/relationships/hyperlink" Target="http://matplotlib.org/" TargetMode="External"/><Relationship Id="rId4" Type="http://schemas.openxmlformats.org/officeDocument/2006/relationships/hyperlink" Target="http://scikit-learn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Recitation #2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</a:t>
            </a:r>
            <a:r>
              <a:rPr lang="en-US" sz="2000"/>
              <a:t>University </a:t>
            </a:r>
            <a:r>
              <a:rPr lang="en-US" sz="2000" smtClean="0"/>
              <a:t>2017/2018</a:t>
            </a:r>
            <a:endParaRPr lang="en-US" sz="2000" dirty="0"/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xmlns="" val="16630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lvl="1" algn="l" rtl="0"/>
            <a:r>
              <a:rPr lang="en-US" sz="3600" dirty="0"/>
              <a:t> Hands-on Data Science with Python</a:t>
            </a:r>
          </a:p>
          <a:p>
            <a:pPr lvl="2" algn="l" rtl="0"/>
            <a:r>
              <a:rPr lang="en-US" sz="3200" dirty="0"/>
              <a:t> K-Means</a:t>
            </a:r>
          </a:p>
          <a:p>
            <a:pPr lvl="2" algn="l" rtl="0"/>
            <a:r>
              <a:rPr lang="en-US" sz="3200" dirty="0"/>
              <a:t> </a:t>
            </a:r>
            <a:r>
              <a:rPr lang="en-US" sz="3200" dirty="0" err="1"/>
              <a:t>scikit</a:t>
            </a:r>
            <a:r>
              <a:rPr lang="en-US" sz="3200" dirty="0"/>
              <a:t>-learn library</a:t>
            </a:r>
          </a:p>
          <a:p>
            <a:pPr lvl="2" algn="l" rtl="0"/>
            <a:r>
              <a:rPr lang="en-US" sz="3200" dirty="0"/>
              <a:t>Linear Regression</a:t>
            </a:r>
          </a:p>
          <a:p>
            <a:pPr lvl="2" algn="l" rtl="0"/>
            <a:r>
              <a:rPr lang="en-US" sz="3200" dirty="0"/>
              <a:t> Mean Square Error</a:t>
            </a:r>
          </a:p>
          <a:p>
            <a:pPr lvl="2" algn="l" rtl="0"/>
            <a:r>
              <a:rPr lang="en-US" sz="3200" dirty="0"/>
              <a:t>Cross Validation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9799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Choosing the right algorithm</a:t>
            </a:r>
            <a:endParaRPr lang="he-IL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180" y="1600200"/>
            <a:ext cx="75536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843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K-Means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Used for clustering of unlabeled data</a:t>
            </a:r>
          </a:p>
          <a:p>
            <a:pPr lvl="1" algn="l" rtl="0"/>
            <a:r>
              <a:rPr lang="en-US" dirty="0"/>
              <a:t>Example: Image compression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27657"/>
            <a:ext cx="7296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57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Let’s code!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7680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References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80098"/>
            <a:ext cx="741682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2"/>
              </a:rPr>
              <a:t>http://pandas.pydata.org/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3"/>
              </a:rPr>
              <a:t>http://www.numpy.org/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4"/>
              </a:rPr>
              <a:t>http://scikit-learn.org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5"/>
              </a:rPr>
              <a:t>http://matplotlib.org/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b="1" dirty="0">
                <a:hlinkClick r:id="rId6"/>
              </a:rPr>
              <a:t>https://anaconda.org/</a:t>
            </a: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90169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00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6879</TotalTime>
  <Words>79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Office</vt:lpstr>
      <vt:lpstr>Intro to Data Science</vt:lpstr>
      <vt:lpstr>Today’s lesson</vt:lpstr>
      <vt:lpstr>Choosing the right algorithm</vt:lpstr>
      <vt:lpstr>K-Means</vt:lpstr>
      <vt:lpstr>Let’s code!</vt:lpstr>
      <vt:lpstr>References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user1</cp:lastModifiedBy>
  <cp:revision>75</cp:revision>
  <dcterms:created xsi:type="dcterms:W3CDTF">2015-01-28T08:22:05Z</dcterms:created>
  <dcterms:modified xsi:type="dcterms:W3CDTF">2018-06-13T06:34:57Z</dcterms:modified>
</cp:coreProperties>
</file>