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83" r:id="rId4"/>
    <p:sldId id="284" r:id="rId5"/>
    <p:sldId id="280" r:id="rId6"/>
    <p:sldId id="282" r:id="rId7"/>
    <p:sldId id="279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4" d="100"/>
          <a:sy n="104" d="100"/>
        </p:scale>
        <p:origin x="109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t>ז'/אייר/תשע"ז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882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t>ז'/אייר/תשע"ז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141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t>ז'/אייר/תשע"ז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615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t>ז'/אייר/תשע"ז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2383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t>ז'/אייר/תשע"ז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044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t>ז'/אייר/תשע"ז</a:t>
            </a:fld>
            <a:endParaRPr lang="he-IL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407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t>ז'/אייר/תשע"ז</a:t>
            </a:fld>
            <a:endParaRPr lang="he-IL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192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t>ז'/אייר/תשע"ז</a:t>
            </a:fld>
            <a:endParaRPr lang="he-IL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883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t>ז'/אייר/תשע"ז</a:t>
            </a:fld>
            <a:endParaRPr lang="he-IL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460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t>ז'/אייר/תשע"ז</a:t>
            </a:fld>
            <a:endParaRPr lang="he-IL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37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t>ז'/אייר/תשע"ז</a:t>
            </a:fld>
            <a:endParaRPr lang="he-IL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123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63082-AD2A-4E34-91DF-132F933F6289}" type="datetimeFigureOut">
              <a:rPr lang="he-IL" smtClean="0"/>
              <a:t>ז'/אייר/תשע"ז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E5AA1-47B5-4020-B0D9-A507710CF1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210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mpy.org/" TargetMode="External"/><Relationship Id="rId2" Type="http://schemas.openxmlformats.org/officeDocument/2006/relationships/hyperlink" Target="http://pandas.pydat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naconda.org/" TargetMode="External"/><Relationship Id="rId5" Type="http://schemas.openxmlformats.org/officeDocument/2006/relationships/hyperlink" Target="http://matplotlib.org/" TargetMode="External"/><Relationship Id="rId4" Type="http://schemas.openxmlformats.org/officeDocument/2006/relationships/hyperlink" Target="http://scikit-learn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dirty="0"/>
              <a:t>Intro to Data Science</a:t>
            </a:r>
            <a:endParaRPr lang="he-IL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rtl="0"/>
            <a:r>
              <a:rPr lang="en-US" dirty="0"/>
              <a:t>Recitation #2</a:t>
            </a:r>
          </a:p>
          <a:p>
            <a:pPr rtl="0"/>
            <a:endParaRPr lang="en-US" dirty="0"/>
          </a:p>
          <a:p>
            <a:pPr rtl="0"/>
            <a:r>
              <a:rPr lang="en-US" sz="2000" dirty="0"/>
              <a:t>Tel Aviv University 2016/2017</a:t>
            </a:r>
          </a:p>
          <a:p>
            <a:pPr rtl="0"/>
            <a:r>
              <a:rPr lang="en-US" sz="2000" dirty="0" err="1"/>
              <a:t>Slava</a:t>
            </a:r>
            <a:r>
              <a:rPr lang="en-US" sz="2000" dirty="0"/>
              <a:t> </a:t>
            </a:r>
            <a:r>
              <a:rPr lang="en-US" sz="2000" dirty="0" err="1"/>
              <a:t>Novgorodov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663016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Today’s lesson</a:t>
            </a:r>
            <a:endParaRPr lang="he-IL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000" dirty="0"/>
              <a:t>Introduction to Data Science:</a:t>
            </a:r>
          </a:p>
          <a:p>
            <a:pPr lvl="1" algn="l" rtl="0"/>
            <a:r>
              <a:rPr lang="en-US" sz="3600" dirty="0"/>
              <a:t> Hands-on Data Science with Python</a:t>
            </a:r>
          </a:p>
          <a:p>
            <a:pPr lvl="2" algn="l" rtl="0"/>
            <a:r>
              <a:rPr lang="en-US" sz="3200" dirty="0"/>
              <a:t> K-Means</a:t>
            </a:r>
          </a:p>
          <a:p>
            <a:pPr lvl="2" algn="l" rtl="0"/>
            <a:r>
              <a:rPr lang="en-US" sz="3200" dirty="0"/>
              <a:t> </a:t>
            </a:r>
            <a:r>
              <a:rPr lang="en-US" sz="3200" dirty="0" err="1"/>
              <a:t>scikit</a:t>
            </a:r>
            <a:r>
              <a:rPr lang="en-US" sz="3200" dirty="0"/>
              <a:t>-learn library</a:t>
            </a:r>
          </a:p>
          <a:p>
            <a:pPr lvl="2" algn="l" rtl="0"/>
            <a:r>
              <a:rPr lang="en-US" sz="3200" dirty="0"/>
              <a:t>Linear Regression</a:t>
            </a:r>
          </a:p>
          <a:p>
            <a:pPr lvl="2" algn="l" rtl="0"/>
            <a:r>
              <a:rPr lang="en-US" sz="3200" dirty="0"/>
              <a:t> Mean Square Error</a:t>
            </a:r>
          </a:p>
          <a:p>
            <a:pPr lvl="2" algn="l" rtl="0"/>
            <a:r>
              <a:rPr lang="en-US" sz="3200" dirty="0"/>
              <a:t>Cross Validation</a:t>
            </a:r>
          </a:p>
        </p:txBody>
      </p:sp>
    </p:spTree>
    <p:extLst>
      <p:ext uri="{BB962C8B-B14F-4D97-AF65-F5344CB8AC3E}">
        <p14:creationId xmlns:p14="http://schemas.microsoft.com/office/powerpoint/2010/main" val="3197995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Choosing the right algorithm</a:t>
            </a:r>
            <a:endParaRPr lang="he-IL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5180" y="1600200"/>
            <a:ext cx="755364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438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K-Means</a:t>
            </a:r>
            <a:endParaRPr lang="he-IL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401019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/>
              <a:t>Used for clustering of unlabeled data</a:t>
            </a:r>
          </a:p>
          <a:p>
            <a:pPr lvl="1" algn="l" rtl="0"/>
            <a:r>
              <a:rPr lang="en-US" dirty="0"/>
              <a:t>Example: Image compression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427657"/>
            <a:ext cx="729615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576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7848"/>
            <a:ext cx="8229600" cy="1143000"/>
          </a:xfrm>
        </p:spPr>
        <p:txBody>
          <a:bodyPr/>
          <a:lstStyle/>
          <a:p>
            <a:pPr rtl="0"/>
            <a:r>
              <a:rPr lang="en-US" dirty="0"/>
              <a:t>Let’s code!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6807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References</a:t>
            </a:r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580098"/>
            <a:ext cx="7416824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>
                <a:hlinkClick r:id="rId2"/>
              </a:rPr>
              <a:t>http://pandas.pydata.org/</a:t>
            </a:r>
            <a:endParaRPr lang="en-US" sz="2800" dirty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>
                <a:hlinkClick r:id="rId3"/>
              </a:rPr>
              <a:t>http://www.numpy.org/</a:t>
            </a:r>
            <a:endParaRPr lang="en-US" sz="2800" dirty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>
                <a:hlinkClick r:id="rId4"/>
              </a:rPr>
              <a:t>http://scikit-learn.org</a:t>
            </a:r>
            <a:endParaRPr lang="en-US" sz="2800" dirty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>
                <a:hlinkClick r:id="rId5"/>
              </a:rPr>
              <a:t>http://matplotlib.org/</a:t>
            </a:r>
            <a:endParaRPr lang="en-US" sz="2800" dirty="0"/>
          </a:p>
          <a:p>
            <a:pPr marL="457200" indent="-457200" algn="l" rtl="0">
              <a:buFont typeface="Arial" pitchFamily="34" charset="0"/>
              <a:buChar char="•"/>
            </a:pPr>
            <a:endParaRPr lang="en-US" sz="2800" dirty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b="1" dirty="0">
                <a:hlinkClick r:id="rId6"/>
              </a:rPr>
              <a:t>https://anaconda.org/</a:t>
            </a:r>
            <a:endParaRPr lang="en-US" sz="2800" b="1" dirty="0"/>
          </a:p>
          <a:p>
            <a:pPr marL="457200" indent="-457200" algn="l" rtl="0">
              <a:buFont typeface="Arial" pitchFamily="34" charset="0"/>
              <a:buChar char="•"/>
            </a:pPr>
            <a:endParaRPr lang="en-US" sz="2800" b="1" dirty="0"/>
          </a:p>
          <a:p>
            <a:pPr marL="457200" indent="-457200" algn="l" rtl="0">
              <a:buFont typeface="Arial" pitchFamily="34" charset="0"/>
              <a:buChar char="•"/>
            </a:pP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901691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8000" b="1" dirty="0"/>
              <a:t>Questions?</a:t>
            </a:r>
            <a:endParaRPr lang="en-US" sz="8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0044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6879</TotalTime>
  <Words>93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Intro to Data Science</vt:lpstr>
      <vt:lpstr>Today’s lesson</vt:lpstr>
      <vt:lpstr>Choosing the right algorithm</vt:lpstr>
      <vt:lpstr>K-Means</vt:lpstr>
      <vt:lpstr>Let’s code!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Data Management</dc:title>
  <dc:creator>SlavaNov</dc:creator>
  <cp:lastModifiedBy>LogIn</cp:lastModifiedBy>
  <cp:revision>74</cp:revision>
  <dcterms:created xsi:type="dcterms:W3CDTF">2015-01-28T08:22:05Z</dcterms:created>
  <dcterms:modified xsi:type="dcterms:W3CDTF">2017-05-03T01:57:04Z</dcterms:modified>
</cp:coreProperties>
</file>